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4" userDrawn="1">
          <p15:clr>
            <a:srgbClr val="A4A3A4"/>
          </p15:clr>
        </p15:guide>
        <p15:guide id="2" pos="264" userDrawn="1">
          <p15:clr>
            <a:srgbClr val="A4A3A4"/>
          </p15:clr>
        </p15:guide>
        <p15:guide id="3" pos="7328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635" userDrawn="1">
          <p15:clr>
            <a:srgbClr val="A4A3A4"/>
          </p15:clr>
        </p15:guide>
        <p15:guide id="6" orient="horz" pos="2230" userDrawn="1">
          <p15:clr>
            <a:srgbClr val="A4A3A4"/>
          </p15:clr>
        </p15:guide>
        <p15:guide id="7" pos="5005" userDrawn="1">
          <p15:clr>
            <a:srgbClr val="A4A3A4"/>
          </p15:clr>
        </p15:guide>
        <p15:guide id="8" orient="horz" pos="3047" userDrawn="1">
          <p15:clr>
            <a:srgbClr val="A4A3A4"/>
          </p15:clr>
        </p15:guide>
        <p15:guide id="9" orient="horz" pos="2573" userDrawn="1">
          <p15:clr>
            <a:srgbClr val="A4A3A4"/>
          </p15:clr>
        </p15:guide>
        <p15:guide id="10" orient="horz" pos="927" userDrawn="1">
          <p15:clr>
            <a:srgbClr val="A4A3A4"/>
          </p15:clr>
        </p15:guide>
        <p15:guide id="11" orient="horz" pos="2317" userDrawn="1">
          <p15:clr>
            <a:srgbClr val="A4A3A4"/>
          </p15:clr>
        </p15:guide>
        <p15:guide id="12" pos="50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84"/>
        <p:guide pos="264"/>
        <p:guide pos="7328"/>
        <p:guide orient="horz" pos="637"/>
        <p:guide orient="horz" pos="3635"/>
        <p:guide orient="horz" pos="2230"/>
        <p:guide pos="5005"/>
        <p:guide orient="horz" pos="3047"/>
        <p:guide orient="horz" pos="2573"/>
        <p:guide orient="horz" pos="927"/>
        <p:guide orient="horz" pos="2317"/>
        <p:guide pos="500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" y="1011555"/>
            <a:ext cx="11409680" cy="584644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800">
                <a:solidFill>
                  <a:schemeClr val="bg1"/>
                </a:solidFill>
              </a:rPr>
              <a:t>武汉康顺试驾场地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05765" y="5369560"/>
            <a:ext cx="11421745" cy="151003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745480"/>
            <a:ext cx="1140968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武汉康顺试驾场地，总占地面积约25000平方米，越野体验场和赛道驾驶体验场两个部分，越野体验场面积9600平方米，驾驶体验场面积近15000平方米。赛道驾驶场馆整体分为两个部分：中心馆区和驾驶场区连接，占整个体验中心三分之二的面积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16545" y="4084955"/>
            <a:ext cx="42754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220m 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最宽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80m 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越野9600㎡ 柏油场地  全封闭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380</a:t>
            </a:r>
            <a:r>
              <a:rPr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v/</a:t>
            </a:r>
            <a:r>
              <a:rPr lang="en-US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180</a:t>
            </a:r>
            <a:r>
              <a:rPr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kw 方便接水 固定洗手间</a:t>
            </a:r>
            <a:endParaRPr sz="1200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夜间照明 培训教室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7585" r="8618"/>
          <a:stretch>
            <a:fillRect/>
          </a:stretch>
        </p:blipFill>
        <p:spPr>
          <a:xfrm>
            <a:off x="7916545" y="1473835"/>
            <a:ext cx="4019550" cy="2611120"/>
          </a:xfrm>
          <a:prstGeom prst="rect">
            <a:avLst/>
          </a:prstGeom>
        </p:spPr>
      </p:pic>
      <p:pic>
        <p:nvPicPr>
          <p:cNvPr id="5" name="图片 4" descr="武汉康顺试驾场地-新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" y="1474470"/>
            <a:ext cx="7292340" cy="42970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91845" y="3402330"/>
            <a:ext cx="29489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1200">
                <a:latin typeface="+mn-ea"/>
                <a:cs typeface="+mn-ea"/>
              </a:rPr>
              <a:t>东风风神奕炫gs、ev500双车试驾品鉴会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97330" y="6219190"/>
            <a:ext cx="17341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一汽-大众探歌试驾会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039225" y="3387090"/>
            <a:ext cx="16217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传祺GA6上市发布会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246870" y="6219190"/>
            <a:ext cx="16821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长安福特巅峰挑战赛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329"/>
          <a:stretch>
            <a:fillRect/>
          </a:stretch>
        </p:blipFill>
        <p:spPr>
          <a:xfrm>
            <a:off x="408940" y="1018540"/>
            <a:ext cx="3697605" cy="2263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-240" t="3780" r="240" b="5087"/>
          <a:stretch>
            <a:fillRect/>
          </a:stretch>
        </p:blipFill>
        <p:spPr>
          <a:xfrm>
            <a:off x="4218305" y="1018540"/>
            <a:ext cx="3726815" cy="22574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519930" y="3402330"/>
            <a:ext cx="29489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1200">
                <a:latin typeface="+mn-ea"/>
                <a:cs typeface="+mn-ea"/>
              </a:rPr>
              <a:t>东风风神奕炫gs、ev500双车试驾品鉴会</a:t>
            </a:r>
            <a:endParaRPr sz="1200">
              <a:latin typeface="+mn-ea"/>
              <a:cs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rcRect l="438" t="2183" r="4627" b="1980"/>
          <a:stretch>
            <a:fillRect/>
          </a:stretch>
        </p:blipFill>
        <p:spPr>
          <a:xfrm>
            <a:off x="8076565" y="1017905"/>
            <a:ext cx="3713480" cy="225806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rcRect t="694" r="3144" b="10358"/>
          <a:stretch>
            <a:fillRect/>
          </a:stretch>
        </p:blipFill>
        <p:spPr>
          <a:xfrm>
            <a:off x="413385" y="3822700"/>
            <a:ext cx="3696970" cy="228409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246370" y="6219190"/>
            <a:ext cx="14960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长城哈佛</a:t>
            </a:r>
            <a:r>
              <a:rPr lang="en-US" altLang="zh-CN" sz="1200">
                <a:latin typeface="+mn-ea"/>
                <a:cs typeface="+mn-ea"/>
              </a:rPr>
              <a:t>H6</a:t>
            </a:r>
            <a:r>
              <a:rPr lang="zh-CN" altLang="en-US" sz="1200">
                <a:latin typeface="+mn-ea"/>
                <a:cs typeface="+mn-ea"/>
              </a:rPr>
              <a:t>上市会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rcRect l="1906" t="15912" r="7579"/>
          <a:stretch>
            <a:fillRect/>
          </a:stretch>
        </p:blipFill>
        <p:spPr>
          <a:xfrm>
            <a:off x="8076565" y="3820795"/>
            <a:ext cx="3726180" cy="2285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rcRect t="860" b="6922"/>
          <a:stretch>
            <a:fillRect/>
          </a:stretch>
        </p:blipFill>
        <p:spPr>
          <a:xfrm>
            <a:off x="4234180" y="3822700"/>
            <a:ext cx="3714115" cy="228346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f52dd1a9-74d8-48e3-9a13-45ff39762895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武汉康顺试驾场地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224</cp:revision>
  <dcterms:created xsi:type="dcterms:W3CDTF">2019-06-19T02:08:00Z</dcterms:created>
  <dcterms:modified xsi:type="dcterms:W3CDTF">2023-02-22T01:53:06Z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2AD2D6D3806B4917BD13A7DDC4270337</vt:lpwstr>
  </property>
</Properties>
</file>